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576063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「脳卒中地域連携診療計画書兼同意書」運用の流れ</a:t>
            </a:r>
            <a:r>
              <a:rPr lang="ja-JP" altLang="en-US" sz="2400" dirty="0" smtClean="0"/>
              <a:t>（案）</a:t>
            </a:r>
            <a:endParaRPr kumimoji="1"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14540"/>
              </p:ext>
            </p:extLst>
          </p:nvPr>
        </p:nvGraphicFramePr>
        <p:xfrm>
          <a:off x="755576" y="1397000"/>
          <a:ext cx="7632849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5312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計画管理病院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連携医療機関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維持期医療機関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66913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計画書記入</a:t>
                      </a:r>
                      <a:r>
                        <a:rPr kumimoji="1" lang="en-US" altLang="ja-JP" dirty="0" smtClean="0"/>
                        <a:t>+</a:t>
                      </a:r>
                      <a:r>
                        <a:rPr kumimoji="1" lang="ja-JP" altLang="en-US" dirty="0" smtClean="0"/>
                        <a:t>同意取得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計画書記入</a:t>
                      </a:r>
                      <a:r>
                        <a:rPr kumimoji="1" lang="en-US" altLang="ja-JP" dirty="0" smtClean="0"/>
                        <a:t>+</a:t>
                      </a:r>
                      <a:r>
                        <a:rPr kumimoji="1" lang="ja-JP" altLang="en-US" dirty="0" smtClean="0"/>
                        <a:t>同意取得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0" y="3861048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138" y="2288602"/>
            <a:ext cx="711523" cy="73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右矢印 5"/>
          <p:cNvSpPr/>
          <p:nvPr/>
        </p:nvSpPr>
        <p:spPr>
          <a:xfrm>
            <a:off x="2483768" y="2463882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29130" y="3064074"/>
            <a:ext cx="2376264" cy="580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原本は紹介状と一緒に連携医療機関</a:t>
            </a:r>
            <a:r>
              <a:rPr kumimoji="1" lang="ja-JP" altLang="en-US" sz="900" dirty="0" smtClean="0"/>
              <a:t>へ</a:t>
            </a:r>
            <a:endParaRPr kumimoji="1" lang="en-US" altLang="ja-JP" sz="900" dirty="0" smtClean="0"/>
          </a:p>
          <a:p>
            <a:pPr algn="ctr"/>
            <a:endParaRPr lang="en-US" altLang="ja-JP" sz="900" dirty="0"/>
          </a:p>
          <a:p>
            <a:pPr algn="ctr"/>
            <a:r>
              <a:rPr kumimoji="1" lang="ja-JP" altLang="en-US" sz="900" dirty="0" smtClean="0"/>
              <a:t>コピーを自院で保管</a:t>
            </a:r>
            <a:endParaRPr kumimoji="1" lang="ja-JP" altLang="en-US" sz="900" dirty="0"/>
          </a:p>
        </p:txBody>
      </p:sp>
      <p:sp>
        <p:nvSpPr>
          <p:cNvPr id="10" name="右矢印 9"/>
          <p:cNvSpPr/>
          <p:nvPr/>
        </p:nvSpPr>
        <p:spPr>
          <a:xfrm>
            <a:off x="1686138" y="4036789"/>
            <a:ext cx="79763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30297"/>
            <a:ext cx="688851" cy="96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827584" y="4797152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コピーは患者へ</a:t>
            </a:r>
            <a:endParaRPr kumimoji="1" lang="ja-JP" altLang="en-US" sz="14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48" y="5588441"/>
            <a:ext cx="520879" cy="53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右矢印 13"/>
          <p:cNvSpPr/>
          <p:nvPr/>
        </p:nvSpPr>
        <p:spPr>
          <a:xfrm>
            <a:off x="4266133" y="2470011"/>
            <a:ext cx="665907" cy="353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259" y="2235987"/>
            <a:ext cx="593723" cy="82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3349960" y="3064074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コピー</a:t>
            </a:r>
            <a:r>
              <a:rPr lang="ja-JP" altLang="en-US" sz="1400" dirty="0" smtClean="0"/>
              <a:t>を</a:t>
            </a:r>
            <a:r>
              <a:rPr kumimoji="1" lang="ja-JP" altLang="en-US" sz="1400" dirty="0" smtClean="0"/>
              <a:t>患者へ</a:t>
            </a:r>
            <a:endParaRPr kumimoji="1" lang="ja-JP" altLang="en-US" sz="14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248" y="3689281"/>
            <a:ext cx="535781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右矢印 17"/>
          <p:cNvSpPr/>
          <p:nvPr/>
        </p:nvSpPr>
        <p:spPr>
          <a:xfrm>
            <a:off x="3923538" y="3777151"/>
            <a:ext cx="79763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359608" y="4257820"/>
            <a:ext cx="2376264" cy="314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コピーを自院で保管</a:t>
            </a:r>
            <a:endParaRPr kumimoji="1" lang="ja-JP" altLang="en-US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676" y="3710954"/>
            <a:ext cx="657424" cy="49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646" y="4621317"/>
            <a:ext cx="535781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右矢印 25"/>
          <p:cNvSpPr/>
          <p:nvPr/>
        </p:nvSpPr>
        <p:spPr>
          <a:xfrm>
            <a:off x="3949936" y="4709187"/>
            <a:ext cx="21342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687" y="4621411"/>
            <a:ext cx="535781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正方形/長方形 27"/>
          <p:cNvSpPr/>
          <p:nvPr/>
        </p:nvSpPr>
        <p:spPr>
          <a:xfrm>
            <a:off x="3382646" y="5202481"/>
            <a:ext cx="3853650" cy="314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維持期へ紹介の際はコピーを送付</a:t>
            </a:r>
            <a:endParaRPr kumimoji="1" lang="ja-JP" altLang="en-US" sz="1400" dirty="0"/>
          </a:p>
        </p:txBody>
      </p:sp>
      <p:sp>
        <p:nvSpPr>
          <p:cNvPr id="30" name="右矢印 29"/>
          <p:cNvSpPr/>
          <p:nvPr/>
        </p:nvSpPr>
        <p:spPr>
          <a:xfrm rot="10800000">
            <a:off x="1686138" y="5677110"/>
            <a:ext cx="167011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23" y="5589240"/>
            <a:ext cx="727308" cy="54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正方形/長方形 31"/>
          <p:cNvSpPr/>
          <p:nvPr/>
        </p:nvSpPr>
        <p:spPr>
          <a:xfrm>
            <a:off x="3419872" y="6144351"/>
            <a:ext cx="2498610" cy="314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/>
              <a:t>原本は</a:t>
            </a:r>
            <a:r>
              <a:rPr kumimoji="1" lang="ja-JP" altLang="en-US" sz="1400" smtClean="0"/>
              <a:t>計画</a:t>
            </a:r>
            <a:r>
              <a:rPr kumimoji="1" lang="ja-JP" altLang="en-US" sz="1400" dirty="0" smtClean="0"/>
              <a:t>管理病院へ送付</a:t>
            </a:r>
            <a:endParaRPr kumimoji="1" lang="ja-JP" altLang="en-US" sz="1400" dirty="0"/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703245" y="764704"/>
            <a:ext cx="777240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solidFill>
                  <a:srgbClr val="FF0000"/>
                </a:solidFill>
              </a:rPr>
              <a:t>運用開始：計画管理病院　４月１日以降入院分より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78255" y="6165304"/>
            <a:ext cx="1129449" cy="314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自院で保管</a:t>
            </a:r>
            <a:endParaRPr kumimoji="1" lang="ja-JP" altLang="en-US" sz="1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43" y="633894"/>
            <a:ext cx="355762" cy="36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588" y="1000925"/>
            <a:ext cx="379614" cy="37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7996405" y="633894"/>
            <a:ext cx="82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原本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009138" y="982784"/>
            <a:ext cx="82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コピー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452320" y="609340"/>
            <a:ext cx="1440160" cy="77119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76872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9" y="2294268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右カーブ矢印 2"/>
          <p:cNvSpPr/>
          <p:nvPr/>
        </p:nvSpPr>
        <p:spPr>
          <a:xfrm>
            <a:off x="323525" y="2771606"/>
            <a:ext cx="576064" cy="29616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「脳卒中地域連携診療計画書兼同意書」運用の流れ（案）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「脳卒中地域連携診療計画書兼同意書」運用の流れ（案）</dc:title>
  <dc:creator>髙橋　佑介</dc:creator>
  <cp:lastModifiedBy>髙橋　佑介</cp:lastModifiedBy>
  <cp:revision>11</cp:revision>
  <cp:lastPrinted>2020-02-06T04:36:37Z</cp:lastPrinted>
  <dcterms:created xsi:type="dcterms:W3CDTF">2020-01-29T03:11:56Z</dcterms:created>
  <dcterms:modified xsi:type="dcterms:W3CDTF">2020-02-27T00:56:01Z</dcterms:modified>
</cp:coreProperties>
</file>